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9E38-851F-469B-B278-BBAEACA46307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F8F94-3491-4152-81D4-86A11B63C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9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f450a14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f450a140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876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6971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9268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5827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5789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5859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917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3339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3161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1841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8252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2888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73862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/>
        </p:nvSpPr>
        <p:spPr>
          <a:xfrm>
            <a:off x="4844982" y="2005800"/>
            <a:ext cx="2613300" cy="2010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lang="en-US" sz="1600" kern="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Hello! Welcome to a wonderful and engaging school year. We will delve into a standards-based  </a:t>
            </a:r>
            <a:r>
              <a:rPr lang="en-US" sz="1600" kern="0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curriculum </a:t>
            </a:r>
            <a:r>
              <a:rPr lang="en-US" sz="1600" kern="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with peace, joy and happiness</a:t>
            </a:r>
            <a:r>
              <a:rPr lang="en-US" kern="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.</a:t>
            </a:r>
            <a:endParaRPr kern="0" dirty="0">
              <a:ln>
                <a:solidFill>
                  <a:srgbClr val="000000"/>
                </a:solidFill>
              </a:ln>
              <a:solidFill>
                <a:srgbClr val="000000"/>
              </a:solidFill>
              <a:latin typeface="Century Gothic" panose="020B0502020202020204" pitchFamily="3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8860663" y="2132091"/>
            <a:ext cx="2451600" cy="3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lang="en" sz="1600" kern="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I love reading books, making jewelry, nature, and enjoying my family time.</a:t>
            </a:r>
          </a:p>
          <a:p>
            <a:pPr>
              <a:buClr>
                <a:srgbClr val="000000"/>
              </a:buClr>
            </a:pPr>
            <a:endParaRPr lang="en" sz="1600" kern="0" dirty="0">
              <a:ln>
                <a:solidFill>
                  <a:srgbClr val="000000"/>
                </a:solidFill>
              </a:ln>
              <a:solidFill>
                <a:srgbClr val="000000"/>
              </a:solidFill>
              <a:latin typeface="Century Gothic" panose="020B0502020202020204" pitchFamily="34" charset="0"/>
              <a:ea typeface="Quicksand"/>
              <a:cs typeface="Quicksand"/>
              <a:sym typeface="Quicksand"/>
            </a:endParaRPr>
          </a:p>
          <a:p>
            <a:pPr>
              <a:buClr>
                <a:srgbClr val="000000"/>
              </a:buClr>
            </a:pPr>
            <a:r>
              <a:rPr lang="en" sz="1600" kern="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I would love for you to contribute to our classroom community of learners by viewing my classroom wishlist, and gifting an item to our classroom.</a:t>
            </a:r>
          </a:p>
          <a:p>
            <a:pPr>
              <a:buClr>
                <a:srgbClr val="000000"/>
              </a:buClr>
            </a:pPr>
            <a:endParaRPr sz="1600" kern="0" dirty="0">
              <a:ln>
                <a:solidFill>
                  <a:srgbClr val="000000"/>
                </a:solidFill>
              </a:ln>
              <a:solidFill>
                <a:srgbClr val="000000"/>
              </a:solidFill>
              <a:latin typeface="Century Gothic" panose="020B0502020202020204" pitchFamily="3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1819564" y="4707725"/>
            <a:ext cx="5740986" cy="16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lang="en-US" kern="0" dirty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entury Gothic" panose="020B0502020202020204" pitchFamily="34" charset="0"/>
                <a:ea typeface="Quicksand"/>
                <a:cs typeface="Quicksand"/>
                <a:sym typeface="Quicksand"/>
              </a:rPr>
              <a:t>Greetings! My name is Mrs. Leah Grant, and I am thrilled to be a third grade teacher. I’ve had the pleasure of teaching at Gateway Elementary for the past 10 years. I am extremely excited about having your child in our learning community.</a:t>
            </a:r>
            <a:endParaRPr kern="0" dirty="0">
              <a:ln>
                <a:solidFill>
                  <a:srgbClr val="000000"/>
                </a:solidFill>
              </a:ln>
              <a:solidFill>
                <a:srgbClr val="000000"/>
              </a:solidFill>
              <a:latin typeface="Century Gothic" panose="020B0502020202020204" pitchFamily="34" charset="0"/>
              <a:ea typeface="Quicksand"/>
              <a:cs typeface="Quicksand"/>
              <a:sym typeface="Quicksand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76476" y="119050"/>
            <a:ext cx="619975" cy="6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874" y="5053526"/>
            <a:ext cx="795363" cy="7953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1551" y="5053526"/>
            <a:ext cx="819218" cy="10922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5382" y="1161760"/>
            <a:ext cx="2882183" cy="285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7284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117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Quicksand</vt:lpstr>
      <vt:lpstr>Simple Light</vt:lpstr>
      <vt:lpstr>PowerPoint Presentation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Grant, Leah J.</dc:creator>
  <cp:lastModifiedBy>Grant, Leah J.</cp:lastModifiedBy>
  <cp:revision>3</cp:revision>
  <dcterms:created xsi:type="dcterms:W3CDTF">2021-08-23T03:04:26Z</dcterms:created>
  <dcterms:modified xsi:type="dcterms:W3CDTF">2022-08-08T19:32:43Z</dcterms:modified>
</cp:coreProperties>
</file>